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5" r:id="rId4"/>
    <p:sldId id="262" r:id="rId5"/>
    <p:sldId id="263" r:id="rId6"/>
    <p:sldId id="258" r:id="rId7"/>
    <p:sldId id="259" r:id="rId8"/>
    <p:sldId id="260" r:id="rId9"/>
    <p:sldId id="261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May 02,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USA Olympic Volleyball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Webquest</a:t>
            </a:r>
            <a:r>
              <a:rPr lang="en-US" dirty="0" smtClean="0"/>
              <a:t> Project for Dr. Butler’s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Volleyball Cardio Workouts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at least 1 aerobic and 1 anaerobic workout for volleyball.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4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Volleyball Muscular Strength and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workout for:</a:t>
            </a:r>
          </a:p>
          <a:p>
            <a:pPr lvl="1"/>
            <a:r>
              <a:rPr lang="en-US" dirty="0" smtClean="0"/>
              <a:t>Legs</a:t>
            </a:r>
          </a:p>
          <a:p>
            <a:pPr lvl="1"/>
            <a:r>
              <a:rPr lang="en-US" dirty="0" smtClean="0"/>
              <a:t>Arms</a:t>
            </a:r>
          </a:p>
          <a:p>
            <a:pPr lvl="1"/>
            <a:r>
              <a:rPr lang="en-US" dirty="0" smtClean="0"/>
              <a:t>Core</a:t>
            </a:r>
          </a:p>
          <a:p>
            <a:pPr lvl="1"/>
            <a:r>
              <a:rPr lang="en-US" smtClean="0"/>
              <a:t>Flexibility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76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Accolades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why your team should be selected by the US Olympic Committee.  Don’t hold back, tell us about your strong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4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of the names of your coaching staff.</a:t>
            </a:r>
          </a:p>
          <a:p>
            <a:r>
              <a:rPr lang="en-US" dirty="0" smtClean="0"/>
              <a:t>Describe the duties for each coach.</a:t>
            </a:r>
          </a:p>
          <a:p>
            <a:r>
              <a:rPr lang="en-US" dirty="0" smtClean="0"/>
              <a:t>Bonus points if you upload pictures of your coaching staff.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</a:p>
          <a:p>
            <a:r>
              <a:rPr lang="en-US" dirty="0" smtClean="0"/>
              <a:t>Basic rules</a:t>
            </a:r>
          </a:p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6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brief history of volleyball</a:t>
            </a:r>
          </a:p>
          <a:p>
            <a:r>
              <a:rPr lang="en-US" dirty="0" smtClean="0"/>
              <a:t>At least 1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7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about 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interesting facts about volleyball</a:t>
            </a:r>
          </a:p>
          <a:p>
            <a:r>
              <a:rPr lang="en-US" dirty="0" smtClean="0"/>
              <a:t>Include 1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2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fundamental skills required for volleyball.</a:t>
            </a:r>
          </a:p>
          <a:p>
            <a:r>
              <a:rPr lang="en-US" dirty="0" smtClean="0"/>
              <a:t>Include at least 1 image.</a:t>
            </a:r>
          </a:p>
          <a:p>
            <a:r>
              <a:rPr lang="en-US" dirty="0" smtClean="0"/>
              <a:t>Cues should be short, 3-5 words per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6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offensive strategy you will use with the Olympic team.  You can use the strategy provided or one of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4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Defensive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fundamental skills required for volleyball.</a:t>
            </a:r>
          </a:p>
          <a:p>
            <a:r>
              <a:rPr lang="en-US" dirty="0" smtClean="0"/>
              <a:t>Include at least 1 image.</a:t>
            </a:r>
          </a:p>
          <a:p>
            <a:r>
              <a:rPr lang="en-US" dirty="0" smtClean="0"/>
              <a:t>Cues should be short, 3-5 words per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5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offensive strategy you will use with the Olympic team.  You can use the strategy provided or one of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8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</TotalTime>
  <Words>229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USA Olympic Volleyball Presentation</vt:lpstr>
      <vt:lpstr>Introduction</vt:lpstr>
      <vt:lpstr>Rules of Volleyball</vt:lpstr>
      <vt:lpstr>History of Volleyball</vt:lpstr>
      <vt:lpstr>Interesting Facts about Volleyball</vt:lpstr>
      <vt:lpstr>Offensive Skills</vt:lpstr>
      <vt:lpstr>Offensive Strategies</vt:lpstr>
      <vt:lpstr>Defensive Skills</vt:lpstr>
      <vt:lpstr>Defensive Strategies</vt:lpstr>
      <vt:lpstr>Volleyball Cardio Workouts</vt:lpstr>
      <vt:lpstr>Volleyball Muscular Strength and Flexibility</vt:lpstr>
      <vt:lpstr>Team Accolades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 Olympic Volleyball Presentation</dc:title>
  <dc:creator>KIMBERLY BUTLER</dc:creator>
  <cp:lastModifiedBy>kimberly.butler</cp:lastModifiedBy>
  <cp:revision>4</cp:revision>
  <dcterms:created xsi:type="dcterms:W3CDTF">2013-05-02T04:10:00Z</dcterms:created>
  <dcterms:modified xsi:type="dcterms:W3CDTF">2013-05-02T16:38:42Z</dcterms:modified>
</cp:coreProperties>
</file>