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9,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9,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Supertracker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and </a:t>
            </a:r>
            <a:br>
              <a:rPr lang="en-US" sz="4400" dirty="0" smtClean="0"/>
            </a:br>
            <a:r>
              <a:rPr lang="en-US" sz="4400" dirty="0" smtClean="0"/>
              <a:t>my plate </a:t>
            </a:r>
            <a:br>
              <a:rPr lang="en-US" sz="4400" dirty="0" smtClean="0"/>
            </a:br>
            <a:r>
              <a:rPr lang="en-US" sz="4400" dirty="0" smtClean="0"/>
              <a:t>log-in info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089" b="-609"/>
          <a:stretch/>
        </p:blipFill>
        <p:spPr>
          <a:xfrm>
            <a:off x="457200" y="2184400"/>
            <a:ext cx="7620000" cy="2336800"/>
          </a:xfrm>
        </p:spPr>
      </p:pic>
    </p:spTree>
    <p:extLst>
      <p:ext uri="{BB962C8B-B14F-4D97-AF65-F5344CB8AC3E}">
        <p14:creationId xmlns:p14="http://schemas.microsoft.com/office/powerpoint/2010/main" val="113134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info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8" b="373"/>
          <a:stretch/>
        </p:blipFill>
        <p:spPr>
          <a:xfrm>
            <a:off x="329885" y="1524318"/>
            <a:ext cx="7455401" cy="4619551"/>
          </a:xfrm>
        </p:spPr>
      </p:pic>
    </p:spTree>
    <p:extLst>
      <p:ext uri="{BB962C8B-B14F-4D97-AF65-F5344CB8AC3E}">
        <p14:creationId xmlns:p14="http://schemas.microsoft.com/office/powerpoint/2010/main" val="178928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38373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 to </a:t>
            </a:r>
            <a:r>
              <a:rPr lang="en-US" sz="2400" dirty="0" err="1" smtClean="0"/>
              <a:t>supertracker</a:t>
            </a:r>
            <a:r>
              <a:rPr lang="en-US" sz="2400" dirty="0" smtClean="0"/>
              <a:t> Web page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502" t="-23393" r="-12227" b="-40897"/>
          <a:stretch/>
        </p:blipFill>
        <p:spPr>
          <a:xfrm>
            <a:off x="-1451494" y="1752600"/>
            <a:ext cx="11463504" cy="4373563"/>
          </a:xfrm>
        </p:spPr>
      </p:pic>
    </p:spTree>
    <p:extLst>
      <p:ext uri="{BB962C8B-B14F-4D97-AF65-F5344CB8AC3E}">
        <p14:creationId xmlns:p14="http://schemas.microsoft.com/office/powerpoint/2010/main" val="971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78603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supertracker</a:t>
            </a:r>
            <a:r>
              <a:rPr lang="en-US" sz="2400" dirty="0" smtClean="0"/>
              <a:t> home page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818" b="18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0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18833" cy="1371600"/>
          </a:xfrm>
        </p:spPr>
        <p:txBody>
          <a:bodyPr/>
          <a:lstStyle/>
          <a:p>
            <a:r>
              <a:rPr lang="en-US" dirty="0" smtClean="0"/>
              <a:t>Click on “log in”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16" b="23105"/>
          <a:stretch/>
        </p:blipFill>
        <p:spPr>
          <a:xfrm>
            <a:off x="457201" y="1520067"/>
            <a:ext cx="6107512" cy="4606096"/>
          </a:xfrm>
        </p:spPr>
      </p:pic>
      <p:sp>
        <p:nvSpPr>
          <p:cNvPr id="6" name="Left Arrow 5"/>
          <p:cNvSpPr/>
          <p:nvPr/>
        </p:nvSpPr>
        <p:spPr>
          <a:xfrm>
            <a:off x="6399769" y="2086679"/>
            <a:ext cx="1946322" cy="94024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Creating a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94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79321" cy="1371600"/>
          </a:xfrm>
        </p:spPr>
        <p:txBody>
          <a:bodyPr/>
          <a:lstStyle/>
          <a:p>
            <a:r>
              <a:rPr lang="en-US" dirty="0" smtClean="0"/>
              <a:t>Create your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" b="-11446"/>
          <a:stretch/>
        </p:blipFill>
        <p:spPr>
          <a:xfrm>
            <a:off x="457200" y="1752600"/>
            <a:ext cx="7620000" cy="5105400"/>
          </a:xfrm>
        </p:spPr>
      </p:pic>
    </p:spTree>
    <p:extLst>
      <p:ext uri="{BB962C8B-B14F-4D97-AF65-F5344CB8AC3E}">
        <p14:creationId xmlns:p14="http://schemas.microsoft.com/office/powerpoint/2010/main" val="101691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your info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6" r="3251" b="-3980"/>
          <a:stretch/>
        </p:blipFill>
        <p:spPr>
          <a:xfrm>
            <a:off x="299129" y="2038808"/>
            <a:ext cx="8361746" cy="4111040"/>
          </a:xfrm>
        </p:spPr>
      </p:pic>
      <p:sp>
        <p:nvSpPr>
          <p:cNvPr id="5" name="Down Arrow 4"/>
          <p:cNvSpPr/>
          <p:nvPr/>
        </p:nvSpPr>
        <p:spPr>
          <a:xfrm>
            <a:off x="6583346" y="2690559"/>
            <a:ext cx="818741" cy="10528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168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Register to save your profile</a:t>
            </a:r>
            <a:br>
              <a:rPr lang="en-US" sz="2400" dirty="0" smtClean="0"/>
            </a:br>
            <a:r>
              <a:rPr lang="en-US" sz="2400" dirty="0" smtClean="0"/>
              <a:t>tip: </a:t>
            </a:r>
            <a:r>
              <a:rPr lang="en-US" sz="2400" i="1" dirty="0" smtClean="0"/>
              <a:t>write this down so you don’t forget</a:t>
            </a:r>
            <a:endParaRPr lang="en-US" sz="2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87" b="-3284"/>
          <a:stretch/>
        </p:blipFill>
        <p:spPr>
          <a:xfrm>
            <a:off x="457200" y="1388533"/>
            <a:ext cx="7620000" cy="5232399"/>
          </a:xfrm>
        </p:spPr>
      </p:pic>
    </p:spTree>
    <p:extLst>
      <p:ext uri="{BB962C8B-B14F-4D97-AF65-F5344CB8AC3E}">
        <p14:creationId xmlns:p14="http://schemas.microsoft.com/office/powerpoint/2010/main" val="27060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your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11" t="484" r="1" b="40954"/>
          <a:stretch/>
        </p:blipFill>
        <p:spPr>
          <a:xfrm>
            <a:off x="321734" y="1524318"/>
            <a:ext cx="6553200" cy="2844482"/>
          </a:xfrm>
        </p:spPr>
      </p:pic>
    </p:spTree>
    <p:extLst>
      <p:ext uri="{BB962C8B-B14F-4D97-AF65-F5344CB8AC3E}">
        <p14:creationId xmlns:p14="http://schemas.microsoft.com/office/powerpoint/2010/main" val="213116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89</TotalTime>
  <Words>37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Supertracker  and  my plate  log-in info</vt:lpstr>
      <vt:lpstr>go to supertracker Web page</vt:lpstr>
      <vt:lpstr>the supertracker home page</vt:lpstr>
      <vt:lpstr>Click on “log in”</vt:lpstr>
      <vt:lpstr>Creating a profile</vt:lpstr>
      <vt:lpstr>Create your profile</vt:lpstr>
      <vt:lpstr>submit your info</vt:lpstr>
      <vt:lpstr>Register to save your profile tip: write this down so you don’t forget</vt:lpstr>
      <vt:lpstr>Submit your profile</vt:lpstr>
      <vt:lpstr>Success!</vt:lpstr>
      <vt:lpstr>Navigation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Supertracker  and  my plate  log-in info</dc:title>
  <dc:creator>KIMBERLY BUTLER</dc:creator>
  <cp:lastModifiedBy>KIMBERLY BUTLER</cp:lastModifiedBy>
  <cp:revision>10</cp:revision>
  <dcterms:created xsi:type="dcterms:W3CDTF">2013-05-09T16:28:41Z</dcterms:created>
  <dcterms:modified xsi:type="dcterms:W3CDTF">2013-05-09T18:05:27Z</dcterms:modified>
</cp:coreProperties>
</file>