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7" r:id="rId3"/>
    <p:sldId id="288" r:id="rId4"/>
    <p:sldId id="291" r:id="rId5"/>
    <p:sldId id="286" r:id="rId6"/>
    <p:sldId id="289" r:id="rId7"/>
    <p:sldId id="29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68" r:id="rId21"/>
    <p:sldId id="270" r:id="rId22"/>
    <p:sldId id="27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3A32E-5AB5-3444-9E76-51A3B9BFB2B2}" type="datetimeFigureOut">
              <a:rPr lang="en-US" smtClean="0"/>
              <a:t>5/27/13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C05D6-948B-0240-A628-233B929D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9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532F-6E20-C14F-A9EC-6ED792B7E136}" type="datetimeFigureOut">
              <a:rPr lang="en-US" smtClean="0"/>
              <a:t>5/27/13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8CC7F-40DE-0B41-AB68-BB1AFF076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32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FA3A-A37C-194C-88A3-9EA04FD46846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0284-AEE2-E44C-B5C0-8CF2BB8166B5}" type="datetime1">
              <a:rPr lang="en-US" smtClean="0"/>
              <a:t>5/27/13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C2462-0843-4646-B73D-12E2E1DB2F7C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4301-69ED-3049-9547-5A99D502BB8E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8C1-9A8F-F643-8A06-773DBB0A1011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B852-88B5-8F44-BEC2-2A63BBDA8FF8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79B2-980E-7E4B-8813-2C2FE1E27B82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9B44-3946-C345-B26F-C5CE7A942740}" type="datetime1">
              <a:rPr lang="en-US" smtClean="0"/>
              <a:t>5/27/13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06C-941C-D540-87A0-1E8493DA3D01}" type="datetime1">
              <a:rPr lang="en-US" smtClean="0"/>
              <a:t>5/27/13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E255-14E4-E64C-9E7F-C7F9D8DAC715}" type="datetime1">
              <a:rPr lang="en-US" smtClean="0"/>
              <a:t>5/27/13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914-94E2-2F46-A13C-8A0DC0E7E319}" type="datetime1">
              <a:rPr lang="en-US" smtClean="0"/>
              <a:t>5/27/13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E5F8-BAF0-6F41-82CB-5581396CF6AF}" type="datetime1">
              <a:rPr lang="en-US" smtClean="0"/>
              <a:t>5/27/13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F538AF-7759-474E-97FA-C087260C78CB}" type="datetime1">
              <a:rPr lang="en-US" smtClean="0"/>
              <a:t>5/27/13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C3DF854-8DB9-A64D-A0A2-A6EDF306A3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EOC HSCII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Quiz for Extra Credit</a:t>
            </a:r>
          </a:p>
          <a:p>
            <a:r>
              <a:rPr lang="en-US" dirty="0" smtClean="0"/>
              <a:t>Respond to the questions on notebook paper.</a:t>
            </a:r>
          </a:p>
          <a:p>
            <a:r>
              <a:rPr lang="en-US" dirty="0" smtClean="0"/>
              <a:t>Only need to write the answer. </a:t>
            </a:r>
          </a:p>
          <a:p>
            <a:r>
              <a:rPr lang="en-US" dirty="0" smtClean="0"/>
              <a:t>Answer sheet needs to have your name and class period on right hand corner.</a:t>
            </a:r>
          </a:p>
          <a:p>
            <a:r>
              <a:rPr lang="en-US" dirty="0" smtClean="0"/>
              <a:t>Due Friday May 31.  Late submissions will not be accepted.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4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5934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Rosa </a:t>
            </a:r>
            <a:r>
              <a:rPr lang="en-US" dirty="0"/>
              <a:t>is trying to </a:t>
            </a:r>
            <a:r>
              <a:rPr lang="en-US" dirty="0" smtClean="0"/>
              <a:t>throw the lacrosse ball for distance.  What does she need to do?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A.  </a:t>
            </a:r>
            <a:r>
              <a:rPr lang="en-US" dirty="0" smtClean="0"/>
              <a:t>Hands low on the lacrosse stick and full follow-through. </a:t>
            </a:r>
            <a:endParaRPr lang="en-US" dirty="0"/>
          </a:p>
          <a:p>
            <a:r>
              <a:rPr lang="en-US" dirty="0"/>
              <a:t>B.  </a:t>
            </a:r>
            <a:r>
              <a:rPr lang="en-US" dirty="0" smtClean="0"/>
              <a:t>Hands near the basket and full </a:t>
            </a:r>
            <a:r>
              <a:rPr lang="en-US" dirty="0"/>
              <a:t>follow-through.</a:t>
            </a:r>
          </a:p>
          <a:p>
            <a:r>
              <a:rPr lang="en-US" dirty="0"/>
              <a:t>C.  </a:t>
            </a:r>
            <a:r>
              <a:rPr lang="en-US" dirty="0" smtClean="0"/>
              <a:t>Hands low </a:t>
            </a:r>
            <a:r>
              <a:rPr lang="en-US" dirty="0" smtClean="0"/>
              <a:t>and </a:t>
            </a:r>
            <a:r>
              <a:rPr lang="en-US" dirty="0" smtClean="0"/>
              <a:t>short </a:t>
            </a:r>
            <a:r>
              <a:rPr lang="en-US" dirty="0"/>
              <a:t>follow-through.</a:t>
            </a:r>
          </a:p>
          <a:p>
            <a:r>
              <a:rPr lang="en-US" dirty="0"/>
              <a:t>D.  </a:t>
            </a:r>
            <a:r>
              <a:rPr lang="en-US" dirty="0" smtClean="0"/>
              <a:t>Hands near the basket and </a:t>
            </a:r>
            <a:r>
              <a:rPr lang="en-US" dirty="0"/>
              <a:t>a short follow-through.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4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53340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It’s important when throwing a ball to step forward on the opposite </a:t>
            </a:r>
            <a:r>
              <a:rPr lang="en-US" dirty="0" smtClean="0"/>
              <a:t>foot (opposition), </a:t>
            </a:r>
            <a:r>
              <a:rPr lang="en-US" dirty="0"/>
              <a:t>because that provides: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A. </a:t>
            </a:r>
            <a:r>
              <a:rPr lang="en-US" dirty="0" smtClean="0"/>
              <a:t>Momentum, and it shortens the range of motion.</a:t>
            </a:r>
          </a:p>
          <a:p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Provides opportunity for rotary motion and weight transfer.</a:t>
            </a:r>
          </a:p>
          <a:p>
            <a:r>
              <a:rPr lang="en-US" dirty="0" smtClean="0"/>
              <a:t>C</a:t>
            </a:r>
            <a:r>
              <a:rPr lang="en-US" dirty="0"/>
              <a:t>.  </a:t>
            </a:r>
            <a:r>
              <a:rPr lang="en-US" dirty="0" smtClean="0"/>
              <a:t>Balance and reaction time. </a:t>
            </a:r>
            <a:endParaRPr lang="en-US" dirty="0"/>
          </a:p>
          <a:p>
            <a:r>
              <a:rPr lang="en-US" dirty="0"/>
              <a:t>D.  Stability and decreased lever length.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4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soccer ball stops rolling due to friction because: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 smtClean="0"/>
              <a:t>Distance times speed</a:t>
            </a:r>
          </a:p>
          <a:p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.  For every action, there is an equal and opposite </a:t>
            </a:r>
            <a:r>
              <a:rPr lang="en-US" dirty="0" smtClean="0"/>
              <a:t>	reaction</a:t>
            </a:r>
            <a:r>
              <a:rPr lang="en-US" dirty="0"/>
              <a:t>.</a:t>
            </a:r>
          </a:p>
          <a:p>
            <a:r>
              <a:rPr lang="en-US" dirty="0"/>
              <a:t>	C. </a:t>
            </a:r>
            <a:r>
              <a:rPr lang="en-US" dirty="0" smtClean="0"/>
              <a:t>An object in motion remains in motion until acted 	upon by an outside force.</a:t>
            </a:r>
          </a:p>
          <a:p>
            <a:r>
              <a:rPr lang="en-US" dirty="0"/>
              <a:t>	D.  Drag increases with the square of the velocity.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Once Satoshi has learned the basic skills in </a:t>
            </a:r>
            <a:r>
              <a:rPr lang="en-US" dirty="0" smtClean="0"/>
              <a:t>lacrosse, </a:t>
            </a:r>
            <a:r>
              <a:rPr lang="en-US" dirty="0"/>
              <a:t>what kind of practice will help him improve each skill and his overall game performance? Practicing each skill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/>
            <a:r>
              <a:rPr lang="en-US" dirty="0" smtClean="0"/>
              <a:t>A.	On </a:t>
            </a:r>
            <a:r>
              <a:rPr lang="en-US" dirty="0"/>
              <a:t>different days to focus only on that one skill.</a:t>
            </a:r>
          </a:p>
          <a:p>
            <a:pPr lvl="0"/>
            <a:r>
              <a:rPr lang="en-US" dirty="0" smtClean="0"/>
              <a:t>B.	In </a:t>
            </a:r>
            <a:r>
              <a:rPr lang="en-US" dirty="0"/>
              <a:t>a full game of </a:t>
            </a:r>
            <a:r>
              <a:rPr lang="en-US" dirty="0" smtClean="0"/>
              <a:t>lacrosse.</a:t>
            </a:r>
            <a:endParaRPr lang="en-US" dirty="0"/>
          </a:p>
          <a:p>
            <a:pPr lvl="0"/>
            <a:r>
              <a:rPr lang="en-US" dirty="0" smtClean="0"/>
              <a:t>C.	Separately </a:t>
            </a:r>
            <a:r>
              <a:rPr lang="en-US" dirty="0" smtClean="0"/>
              <a:t>and only in isolation.</a:t>
            </a:r>
            <a:endParaRPr lang="en-US" dirty="0"/>
          </a:p>
          <a:p>
            <a:pPr lvl="0"/>
            <a:r>
              <a:rPr lang="en-US" dirty="0" smtClean="0"/>
              <a:t>D.	Separately</a:t>
            </a:r>
            <a:r>
              <a:rPr lang="en-US" dirty="0"/>
              <a:t>, but in </a:t>
            </a:r>
            <a:r>
              <a:rPr lang="en-US" dirty="0" smtClean="0"/>
              <a:t>game-like </a:t>
            </a:r>
            <a:r>
              <a:rPr lang="en-US" dirty="0"/>
              <a:t>activities.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59340"/>
            <a:ext cx="701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multiple body parts work together for a common function (example, cartwheel), this is called: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Coordination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Reaction Time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Force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Agility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76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Which of the following is an open skill </a:t>
            </a:r>
            <a:r>
              <a:rPr lang="en-US" dirty="0" smtClean="0"/>
              <a:t>and requires agility to perform well?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A.  Basketball free throw.</a:t>
            </a:r>
          </a:p>
          <a:p>
            <a:r>
              <a:rPr lang="en-US" dirty="0"/>
              <a:t>B.  </a:t>
            </a:r>
            <a:r>
              <a:rPr lang="en-US" dirty="0" smtClean="0"/>
              <a:t>Soccer or basketball dribble.</a:t>
            </a:r>
            <a:endParaRPr lang="en-US" dirty="0"/>
          </a:p>
          <a:p>
            <a:r>
              <a:rPr lang="en-US" dirty="0"/>
              <a:t>C.  </a:t>
            </a:r>
            <a:r>
              <a:rPr lang="en-US" dirty="0" smtClean="0"/>
              <a:t>Volleyball serve.</a:t>
            </a:r>
            <a:endParaRPr lang="en-US" dirty="0"/>
          </a:p>
          <a:p>
            <a:r>
              <a:rPr lang="en-US" dirty="0"/>
              <a:t>D.  Tennis serve.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5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720840"/>
            <a:ext cx="6934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Why are Headstands and Handstands called Balance </a:t>
            </a:r>
            <a:r>
              <a:rPr lang="en-US" dirty="0" smtClean="0"/>
              <a:t>Inversions?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The feet are above the head and the body is moving.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The feet are below the head and the body is moving.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The feet are above the head and the body is stationary.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The feet are below the head and the body is stationary.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9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What is an advantage of playing man to man defense over zone defense?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When your team is tired it provides an opportunity for rest.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When the other team has faster and more skilled players you can steal the ball easier.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When your team is having trouble figuring out the other team’s inbound play strategies.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When the other team is slower and/or has weak ball handling skills you can steal the ball more easily. 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7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59340"/>
            <a:ext cx="624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of the below are examples of muscular endurance EXCEPT?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Maximum weight lifted on a bench press.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20 minutes sustained cardio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12 minutes of Insanity Workout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18 curl-ups for the Fitnessgram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496" y="604014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997839"/>
            <a:ext cx="716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Tommy’s grandmother played basketball while growing up and still rides a bike and walks regularly.  All of the following are benefits that Tommy’s grandmother could realize from physical activity, except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She </a:t>
            </a:r>
            <a:r>
              <a:rPr lang="en-US" dirty="0"/>
              <a:t>sleeps better.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She has sore muscles.  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She </a:t>
            </a:r>
            <a:r>
              <a:rPr lang="en-US" dirty="0"/>
              <a:t>strengthened her bones to help resist osteoporosis. 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She </a:t>
            </a:r>
            <a:r>
              <a:rPr lang="en-US" dirty="0"/>
              <a:t>has stronger heart and lungs.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3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basketball guarding position and the volleyball serve-receive position are similar in many ways, but in what way are they different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	A. </a:t>
            </a:r>
            <a:r>
              <a:rPr lang="en-US" dirty="0" smtClean="0"/>
              <a:t>They’re the same, except that you try to hit a volleyball 	and catch a basketball.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/>
              <a:t>In basketball, your weight is low; but in volleyball you </a:t>
            </a:r>
            <a:r>
              <a:rPr lang="en-US" dirty="0" smtClean="0"/>
              <a:t>	stand </a:t>
            </a:r>
            <a:r>
              <a:rPr lang="en-US" dirty="0"/>
              <a:t>up.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basketball, one arm usually is up; but in volleyball, </a:t>
            </a:r>
            <a:r>
              <a:rPr lang="en-US" dirty="0" smtClean="0"/>
              <a:t>	both </a:t>
            </a:r>
            <a:r>
              <a:rPr lang="en-US" dirty="0" smtClean="0"/>
              <a:t> are </a:t>
            </a:r>
            <a:r>
              <a:rPr lang="en-US" dirty="0"/>
              <a:t>low.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	</a:t>
            </a:r>
            <a:r>
              <a:rPr lang="en-US" dirty="0" smtClean="0"/>
              <a:t>In </a:t>
            </a:r>
            <a:r>
              <a:rPr lang="en-US" dirty="0"/>
              <a:t>basketball, you’re on your toes; but in volleyball, </a:t>
            </a:r>
            <a:r>
              <a:rPr lang="en-US" dirty="0" smtClean="0"/>
              <a:t>	you’re </a:t>
            </a:r>
            <a:r>
              <a:rPr lang="en-US" dirty="0"/>
              <a:t>on your </a:t>
            </a:r>
            <a:r>
              <a:rPr lang="en-US" dirty="0" smtClean="0"/>
              <a:t>heels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3819" y="635072"/>
            <a:ext cx="116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2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74838"/>
            <a:ext cx="670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 people mature and begin to balance job, family and recreation pursuits, their choice of physical activity typically includes more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Highly </a:t>
            </a:r>
            <a:r>
              <a:rPr lang="en-US" dirty="0"/>
              <a:t>competitive activities.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Large</a:t>
            </a:r>
            <a:r>
              <a:rPr lang="en-US" dirty="0"/>
              <a:t>-group activities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Individual and dual activities.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Longer </a:t>
            </a:r>
            <a:r>
              <a:rPr lang="en-US" dirty="0"/>
              <a:t>games and sports.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To be able to dodge defenders while running fast in games like lacrosse, basketball and team handball, it is important to have which of the skills below: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Reactio</a:t>
            </a:r>
            <a:r>
              <a:rPr lang="en-US" dirty="0" smtClean="0"/>
              <a:t>n time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Agility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Coordination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9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In tumbling, a round-off represents the following sequence: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Hand/Hand/</a:t>
            </a:r>
            <a:r>
              <a:rPr lang="en-US" sz="1800" dirty="0" smtClean="0"/>
              <a:t>Land Both </a:t>
            </a:r>
            <a:r>
              <a:rPr lang="en-US" sz="1800" dirty="0" smtClean="0"/>
              <a:t>Feet</a:t>
            </a:r>
            <a:endParaRPr lang="en-US" sz="1800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Foot/Foot/Land Both Hands</a:t>
            </a:r>
            <a:endParaRPr lang="en-US" sz="1800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Hand/Foot/Hand/Foot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Foot/Hand/Foot/Hand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5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You notice that when you do a handstand your feet tip over and you start to fall down.  The nerves in your feet send your mind a message, and you are able to make a correction.  Which biomechanics principle is this?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Rotary Motion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Proprioception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Inertia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Reaction Time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9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When Karen throws the football, she steps with her left foot and throws with her right hand.  Which principle of biomechanics is she displaying?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Force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Inertia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Opposition</a:t>
            </a:r>
            <a:endParaRPr lang="en-US" sz="1800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Reaction Time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Sarah is nervous her serve won’t work well in the class volleyball championship game.  How will practicing her serve before the big game help her to be successful?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She will feel more confident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Her body will have a greater memory of the skill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She will feel prepared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All of the above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2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Alex is having trouble with his forward rolls in tumbling.  His teacher tells him to tuck his chin and keep his knees </a:t>
            </a:r>
            <a:r>
              <a:rPr lang="en-US" sz="1800" dirty="0" smtClean="0"/>
              <a:t>pressed against his chest.  What biomechanics principle is this following?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Rotary Motion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Reaction Time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Balance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Leverage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Marsha wants to remove the unwanted bear hug from a male attacker under her arms that have lifted her off the ground.  Which of the below is an example of LEVERAGE that Marsha can use?</a:t>
            </a:r>
            <a:endParaRPr lang="en-US" sz="1800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 smtClean="0"/>
              <a:t>Scream for help.</a:t>
            </a:r>
            <a:endParaRPr lang="en-US" sz="1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1800" dirty="0" smtClean="0"/>
              <a:t>Grab his pinky finger and bend it back so he has to let go of the grip on her.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Do the “spin cycle” and hit the attacker in the face with her elbows</a:t>
            </a:r>
            <a:r>
              <a:rPr lang="en-US" sz="1800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1800" dirty="0"/>
              <a:t>Kick the attacker in the knee.</a:t>
            </a:r>
          </a:p>
          <a:p>
            <a:pPr marL="514350" lvl="0" indent="-514350">
              <a:buFont typeface="+mj-lt"/>
              <a:buAutoNum type="alphaUcPeriod"/>
            </a:pPr>
            <a:endParaRPr lang="en-US" sz="1800" dirty="0"/>
          </a:p>
          <a:p>
            <a:pPr marL="514350" indent="-514350">
              <a:buFont typeface="+mj-lt"/>
              <a:buAutoNum type="alphaUcPeriod"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Which of the below best describe </a:t>
            </a:r>
            <a:r>
              <a:rPr lang="en-US" sz="1800" dirty="0" err="1" smtClean="0"/>
              <a:t>plyometrics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endParaRPr lang="en-US" sz="1800" b="1" dirty="0"/>
          </a:p>
          <a:p>
            <a:pPr>
              <a:buFont typeface="+mj-lt"/>
              <a:buAutoNum type="alphaUcPeriod"/>
            </a:pPr>
            <a:r>
              <a:rPr lang="en-US" sz="1800" dirty="0" smtClean="0"/>
              <a:t>Putting a stretch on a muscle before a game (example touch your toes).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Max lifting of weights (example bench press).</a:t>
            </a:r>
          </a:p>
          <a:p>
            <a:pPr>
              <a:buFont typeface="+mj-lt"/>
              <a:buAutoNum type="alphaUcPeriod"/>
            </a:pPr>
            <a:r>
              <a:rPr lang="en-US" sz="1800" dirty="0"/>
              <a:t>Putting a stretch on a muscle before engaging with force (example box jumps)</a:t>
            </a:r>
            <a:r>
              <a:rPr lang="en-US" sz="1800" dirty="0" smtClean="0"/>
              <a:t>.</a:t>
            </a:r>
          </a:p>
          <a:p>
            <a:pPr>
              <a:buFont typeface="+mj-lt"/>
              <a:buAutoNum type="alphaUcPeriod"/>
            </a:pPr>
            <a:r>
              <a:rPr lang="en-US" sz="1800" dirty="0" smtClean="0"/>
              <a:t>Endurance running (example 400 meter repeats).</a:t>
            </a:r>
          </a:p>
          <a:p>
            <a:pPr>
              <a:buFont typeface="+mj-lt"/>
              <a:buAutoNum type="alphaUcPeriod"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Marcia has been a jogger for over 20 years, but has developed arthritis in her knees and needs to find another activity she enjoys.  Which activity is the most appropriate replacement for running?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Cycling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Yoga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Water aerobics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Walking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622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From the following list of skills, what are the similarities?  Football pass, softball throw from the outfield, tennis serve, badminton smash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	A.  There are no similarities; they are discrete skills.</a:t>
            </a:r>
          </a:p>
          <a:p>
            <a:r>
              <a:rPr lang="en-US" dirty="0"/>
              <a:t>	B.  </a:t>
            </a:r>
            <a:r>
              <a:rPr lang="en-US" dirty="0" smtClean="0"/>
              <a:t>All use an overhand-throw pattern</a:t>
            </a:r>
            <a:endParaRPr lang="en-US" dirty="0"/>
          </a:p>
          <a:p>
            <a:r>
              <a:rPr lang="en-US" dirty="0"/>
              <a:t>	C.  All are skills that require height for success.</a:t>
            </a:r>
          </a:p>
          <a:p>
            <a:r>
              <a:rPr lang="en-US" dirty="0"/>
              <a:t>	D.  All </a:t>
            </a:r>
            <a:r>
              <a:rPr lang="en-US" dirty="0" smtClean="0"/>
              <a:t>are defensiv</a:t>
            </a:r>
            <a:r>
              <a:rPr lang="en-US" dirty="0" smtClean="0"/>
              <a:t>e skills.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8935" y="728009"/>
            <a:ext cx="113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0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 smtClean="0"/>
              <a:t>Your your batting skills have not been going well. </a:t>
            </a:r>
            <a:r>
              <a:rPr lang="en-US" sz="1900" dirty="0" smtClean="0"/>
              <a:t>You watch a video and notice you are dropping your shoulder before you hit the ball.  You go to the batting cages and practice. When you keep your shoulder up it has a certain feel to it and the batting is improving.  You learn what it “feels like” to hit the ball well.  This is an example of:</a:t>
            </a: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sz="1900" dirty="0" smtClean="0"/>
              <a:t>Proprioception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900" dirty="0" smtClean="0"/>
              <a:t>Rotary Motion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900" dirty="0" smtClean="0"/>
              <a:t>Opposition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900" dirty="0" smtClean="0"/>
              <a:t>Inertia</a:t>
            </a:r>
            <a:endParaRPr lang="en-US" sz="19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29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All of the below are appropriate for modifying the game of Lacrosse for 8 year old kids EXCEPT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Use the same size of field.</a:t>
            </a:r>
            <a:endParaRPr lang="en-US" sz="1800" dirty="0"/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Use </a:t>
            </a:r>
            <a:r>
              <a:rPr lang="en-US" sz="1800" dirty="0" smtClean="0"/>
              <a:t>smaller lacrosse sticks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Use a larger ball that is soft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1800" dirty="0" smtClean="0"/>
              <a:t>Make the field smaller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30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5791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Your volleyball team has the following people in the </a:t>
            </a:r>
            <a:r>
              <a:rPr lang="en-US" dirty="0" smtClean="0"/>
              <a:t>front </a:t>
            </a:r>
            <a:r>
              <a:rPr lang="en-US" dirty="0"/>
              <a:t>row:  the tallest hitter, the setter &amp; the defensive specialist.  Which one should take the second hit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	A.  The defensive specialist.</a:t>
            </a:r>
          </a:p>
          <a:p>
            <a:r>
              <a:rPr lang="en-US" dirty="0"/>
              <a:t>	B.  </a:t>
            </a:r>
            <a:r>
              <a:rPr lang="en-US" dirty="0" smtClean="0"/>
              <a:t>The </a:t>
            </a:r>
            <a:r>
              <a:rPr lang="en-US" dirty="0"/>
              <a:t>hitter.</a:t>
            </a:r>
          </a:p>
          <a:p>
            <a:r>
              <a:rPr lang="en-US" dirty="0"/>
              <a:t>	C.  The setter.</a:t>
            </a:r>
          </a:p>
          <a:p>
            <a:r>
              <a:rPr lang="en-US" dirty="0"/>
              <a:t>	D.  </a:t>
            </a:r>
            <a:r>
              <a:rPr lang="en-US" dirty="0" smtClean="0"/>
              <a:t>Hit the ball over the net on the first hit.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4192" y="666051"/>
            <a:ext cx="1362985" cy="37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1533465"/>
            <a:ext cx="8229600" cy="2569373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Regardless of the scenario, some basic principles of self defense should always be kept in mind: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A.  There is a start, middle and end of every attack: look for the openings.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B.  Use leverage instead of strength.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C. Strike vulnerable areas of your attacker.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D. </a:t>
            </a:r>
            <a:r>
              <a:rPr lang="en-US" sz="1800" dirty="0" smtClean="0">
                <a:solidFill>
                  <a:schemeClr val="tx1"/>
                </a:solidFill>
              </a:rPr>
              <a:t>All of the above.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5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5674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self defense, </a:t>
            </a:r>
            <a:r>
              <a:rPr lang="en-US" dirty="0" smtClean="0"/>
              <a:t>it is a </a:t>
            </a:r>
            <a:r>
              <a:rPr lang="en-US" dirty="0" smtClean="0"/>
              <a:t>good idea to step to the outside of the attacker before engaging in steps to release the grip.  Why?</a:t>
            </a:r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Moves you away from the attackers other hand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Gives you distance from th</a:t>
            </a:r>
            <a:r>
              <a:rPr lang="en-US" dirty="0" smtClean="0"/>
              <a:t>e attacker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Uses positional leverage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2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096" y="1502174"/>
            <a:ext cx="77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best time to use a zone defense in soccer is when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	A.  The opponents are very slow and have weak soccer skills.</a:t>
            </a:r>
          </a:p>
          <a:p>
            <a:r>
              <a:rPr lang="en-US" dirty="0" smtClean="0"/>
              <a:t>	B</a:t>
            </a:r>
            <a:r>
              <a:rPr lang="en-US" dirty="0"/>
              <a:t>.  The opponents are too fast to keep up with and can control </a:t>
            </a:r>
            <a:r>
              <a:rPr lang="en-US" dirty="0" smtClean="0"/>
              <a:t>		the </a:t>
            </a:r>
            <a:r>
              <a:rPr lang="en-US" dirty="0"/>
              <a:t>ball well.</a:t>
            </a:r>
          </a:p>
          <a:p>
            <a:r>
              <a:rPr lang="en-US" dirty="0"/>
              <a:t>	C.  You’re </a:t>
            </a:r>
            <a:r>
              <a:rPr lang="en-US" dirty="0" smtClean="0"/>
              <a:t>goal keeper is playing well.</a:t>
            </a:r>
            <a:endParaRPr lang="en-US" dirty="0"/>
          </a:p>
          <a:p>
            <a:r>
              <a:rPr lang="en-US" dirty="0"/>
              <a:t>	D.  You have </a:t>
            </a:r>
            <a:r>
              <a:rPr lang="en-US" dirty="0" smtClean="0"/>
              <a:t>2 </a:t>
            </a:r>
            <a:r>
              <a:rPr lang="en-US" dirty="0"/>
              <a:t>substitutes to fill in for you.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799" y="1443841"/>
            <a:ext cx="7095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is the force that causes athletes to take wide turns around the track or baseball bases when they are running fast?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Balance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Agility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Inertia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Reaction Time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752600"/>
            <a:ext cx="619853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softball, you </a:t>
            </a:r>
            <a:r>
              <a:rPr lang="en-US" dirty="0" smtClean="0"/>
              <a:t>are having trouble throwing the ball a long distance.  Your coach tells you to rotate your hips and shoulders to generate more speed and distance on the throw.  What biomechanics principle is your coach referring to?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Inertia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Reaction Time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Opposition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Rotary Motion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2096" y="820946"/>
            <a:ext cx="14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854-8DB9-A64D-A0A2-A6EDF306A3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9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97</TotalTime>
  <Words>1442</Words>
  <Application>Microsoft Macintosh PowerPoint</Application>
  <PresentationFormat>On-screen Show (4:3)</PresentationFormat>
  <Paragraphs>233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Breeze</vt:lpstr>
      <vt:lpstr>EOC HSCII </vt:lpstr>
      <vt:lpstr>PowerPoint Presentation</vt:lpstr>
      <vt:lpstr>PowerPoint Presentation</vt:lpstr>
      <vt:lpstr>PowerPoint Presentation</vt:lpstr>
      <vt:lpstr>Regardless of the scenario, some basic principles of self defense should always be kept in mind:  A.  There is a start, middle and end of every attack: look for the openings. B.  Use leverage instead of strength. C. Strike vulnerable areas of your attacker. D. All of the above.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 21</vt:lpstr>
      <vt:lpstr># 22</vt:lpstr>
      <vt:lpstr># 23</vt:lpstr>
      <vt:lpstr># 24</vt:lpstr>
      <vt:lpstr># 25</vt:lpstr>
      <vt:lpstr># 26</vt:lpstr>
      <vt:lpstr># 27</vt:lpstr>
      <vt:lpstr># 28</vt:lpstr>
      <vt:lpstr># 29</vt:lpstr>
      <vt:lpstr># 30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HSCII </dc:title>
  <dc:creator>KIMBERLY BUTLER</dc:creator>
  <cp:lastModifiedBy>KIMBERLY BUTLER</cp:lastModifiedBy>
  <cp:revision>13</cp:revision>
  <dcterms:created xsi:type="dcterms:W3CDTF">2013-05-28T05:45:24Z</dcterms:created>
  <dcterms:modified xsi:type="dcterms:W3CDTF">2013-05-28T07:22:36Z</dcterms:modified>
</cp:coreProperties>
</file>