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1C70B45-DDCE-2448-A5DF-0885062EA2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E7B48F-9147-3F43-A23A-37CEA013592C}" type="datetimeFigureOut">
              <a:rPr lang="en-US" smtClean="0"/>
              <a:t>5/9/13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Supertracker</a:t>
            </a:r>
            <a:r>
              <a:rPr lang="en-US" dirty="0" smtClean="0"/>
              <a:t>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6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Groups &amp; Calories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0" b="14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643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 Reports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986" b="49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381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97" r="1680"/>
          <a:stretch/>
        </p:blipFill>
        <p:spPr>
          <a:xfrm>
            <a:off x="457200" y="2031999"/>
            <a:ext cx="7767734" cy="3624942"/>
          </a:xfrm>
        </p:spPr>
      </p:pic>
      <p:sp>
        <p:nvSpPr>
          <p:cNvPr id="5" name="Up Arrow 4"/>
          <p:cNvSpPr/>
          <p:nvPr/>
        </p:nvSpPr>
        <p:spPr>
          <a:xfrm>
            <a:off x="7302500" y="3900714"/>
            <a:ext cx="707572" cy="195942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0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126</TotalTime>
  <Words>13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Supertracker Reports</vt:lpstr>
      <vt:lpstr>Food Groups &amp; Calories Report</vt:lpstr>
      <vt:lpstr>Physical Activity Reports</vt:lpstr>
      <vt:lpstr>Create a Report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Supertracker Reports</dc:title>
  <dc:creator>KIMBERLY BUTLER</dc:creator>
  <cp:lastModifiedBy>KIMBERLY BUTLER</cp:lastModifiedBy>
  <cp:revision>2</cp:revision>
  <dcterms:created xsi:type="dcterms:W3CDTF">2013-05-09T18:29:30Z</dcterms:created>
  <dcterms:modified xsi:type="dcterms:W3CDTF">2013-05-09T20:35:34Z</dcterms:modified>
</cp:coreProperties>
</file>